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7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9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3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0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93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6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7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3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F8CB-4E9B-4F0D-BB5F-6C4B1F31FEC1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9EA19-A846-40A9-9944-FB9D2589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7" y="0"/>
            <a:ext cx="3332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Халькогены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89891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Способность к катенации.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Образование циклических и цепочечных молекул. Особенно выражена для серы (полимеризация в жидкой сере при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&gt; ~150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Пластическая сера.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8255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 катионов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Se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реакции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 S, Se,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)S + 2SO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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Аналогично с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+ 2SO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2Se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53582"/>
            <a:ext cx="3384376" cy="207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4429018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Молекула серы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(есть и другие циклические аллотропные формы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90103"/>
            <a:ext cx="2774419" cy="31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1657" y="5109240"/>
            <a:ext cx="4511848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Крист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серого селена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6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7" y="0"/>
            <a:ext cx="3332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Халькогены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53" y="289532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Вулканизация каучуков и подобных им полимеров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вулканизация каучу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68" y="3356993"/>
            <a:ext cx="4264870" cy="349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вулканизация каучу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3428573"/>
            <a:ext cx="3564866" cy="324078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6290" y="3356993"/>
            <a:ext cx="4694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возникать и более сложные структуры: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697" y="84509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Способность к катенации.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Цистеин-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цистиновые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превращения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Картинки по запросу цистеин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64704"/>
            <a:ext cx="2840766" cy="192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цистеин цисти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0" y="1799203"/>
            <a:ext cx="5553075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32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1633" y="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Способность к катенации.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Сульфаны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полисульфиды (соли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сульфанов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+ (1-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)S = Na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 2Na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+ 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2-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Картинки по запросу политионовые кисло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718100"/>
            <a:ext cx="6853199" cy="51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633" y="1685999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9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1633" y="0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Способность к катенации.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633" y="1685999"/>
            <a:ext cx="6704079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Политионовые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кислоты (продолжение).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Mn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+ 2HSO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S-S-SO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+ 2H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+ 2Cl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+ 2HSO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S-S-S-SO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+ 2H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2Cl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SCl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2HS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S-S-S-S-SO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+ 2H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2Cl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2HS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S-S-S-S-S-SO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+ 2H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2Cl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</a:p>
          <a:p>
            <a:endParaRPr lang="en-US" sz="2400" baseline="30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S-S-S-S-SO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/>
              </a:rPr>
              <a:t>2I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endParaRPr lang="ru-RU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{\displaystyle {\mathsf {SCl_{2}+2HSO_{3}^{-}\rightarrow [O_{3}SSSO_{3}]^{2-}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35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228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ЕЖ</dc:creator>
  <cp:lastModifiedBy>ЕЖ</cp:lastModifiedBy>
  <cp:revision>12</cp:revision>
  <dcterms:created xsi:type="dcterms:W3CDTF">2015-05-26T05:04:27Z</dcterms:created>
  <dcterms:modified xsi:type="dcterms:W3CDTF">2017-05-12T06:18:58Z</dcterms:modified>
</cp:coreProperties>
</file>