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F8CB-4E9B-4F0D-BB5F-6C4B1F31FEC1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EA19-A846-40A9-9944-FB9D2589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370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F8CB-4E9B-4F0D-BB5F-6C4B1F31FEC1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EA19-A846-40A9-9944-FB9D2589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990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F8CB-4E9B-4F0D-BB5F-6C4B1F31FEC1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EA19-A846-40A9-9944-FB9D2589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83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F8CB-4E9B-4F0D-BB5F-6C4B1F31FEC1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EA19-A846-40A9-9944-FB9D2589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209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F8CB-4E9B-4F0D-BB5F-6C4B1F31FEC1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EA19-A846-40A9-9944-FB9D2589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01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F8CB-4E9B-4F0D-BB5F-6C4B1F31FEC1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EA19-A846-40A9-9944-FB9D2589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25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F8CB-4E9B-4F0D-BB5F-6C4B1F31FEC1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EA19-A846-40A9-9944-FB9D2589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935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F8CB-4E9B-4F0D-BB5F-6C4B1F31FEC1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EA19-A846-40A9-9944-FB9D2589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36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F8CB-4E9B-4F0D-BB5F-6C4B1F31FEC1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EA19-A846-40A9-9944-FB9D2589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276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F8CB-4E9B-4F0D-BB5F-6C4B1F31FEC1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EA19-A846-40A9-9944-FB9D2589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234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F8CB-4E9B-4F0D-BB5F-6C4B1F31FEC1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9EA19-A846-40A9-9944-FB9D2589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35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3F8CB-4E9B-4F0D-BB5F-6C4B1F31FEC1}" type="datetimeFigureOut">
              <a:rPr lang="ru-RU" smtClean="0"/>
              <a:t>12.05.2017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9EA19-A846-40A9-9944-FB9D258977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2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7" y="0"/>
            <a:ext cx="33325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Халькогены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92696"/>
            <a:ext cx="898914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Способность к катенации.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Образование циклических и цепочечных молекул. Особенно выражена для серы (полимеризация в жидкой сере при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&gt; ~150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Пластическая сера.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582553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Образование катионов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Se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 реакции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 S, Se,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Например,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)S + 2SO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2S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+ SO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+ SO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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Аналогично с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Se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и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: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+ 2SO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2Se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+ SO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+ SO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53582"/>
            <a:ext cx="3384376" cy="2075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59024" y="4429018"/>
            <a:ext cx="41044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Молекула серы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(есть и другие циклические аллотропные формы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990103"/>
            <a:ext cx="2774419" cy="318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451657" y="5109240"/>
            <a:ext cx="4511848" cy="461665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Крист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структура серого селена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165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7" y="0"/>
            <a:ext cx="33325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Халькогены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8953" y="2895328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Вулканизация каучуков и подобных им полимеров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Картинки по запросу вулканизация каучу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68" y="3356993"/>
            <a:ext cx="4264870" cy="3491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ртинки по запросу вулканизация каучу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5" y="3428573"/>
            <a:ext cx="3564866" cy="324078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496290" y="3356993"/>
            <a:ext cx="46946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Могут возникать и более сложные структуры: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7697" y="845096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Способность к катенации.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Цистеин-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цистиновые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превращения</a:t>
            </a:r>
            <a:endParaRPr lang="ru-RU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Картинки по запросу цистеин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764704"/>
            <a:ext cx="2840766" cy="192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Картинки по запросу цистеин цистин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50" y="1799203"/>
            <a:ext cx="5553075" cy="110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3323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41633" y="0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Способность к катенации.</a:t>
            </a: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Сульфаны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полисульфиды (соли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сульфанов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 + (1-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)S = Na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 2Na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 + S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  <a:sym typeface="Symbol"/>
              </a:rPr>
              <a:t>2-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; </a:t>
            </a:r>
            <a:r>
              <a:rPr lang="ru-RU" sz="2400" dirty="0">
                <a:latin typeface="Times New Roman" pitchFamily="18" charset="0"/>
                <a:cs typeface="Times New Roman" pitchFamily="18" charset="0"/>
                <a:sym typeface="Symbol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+ 2H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= H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x</a:t>
            </a:r>
            <a:endParaRPr lang="ru-RU" sz="24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Картинки по запросу политионовые кислот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1718100"/>
            <a:ext cx="6853199" cy="513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1633" y="1685999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994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41633" y="0"/>
            <a:ext cx="8784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Способность к катенации.</a:t>
            </a: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633" y="1685999"/>
            <a:ext cx="6704079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Политионовые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кислоты (продолжение).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MnO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+ 2SO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Mn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+ S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2-</a:t>
            </a:r>
            <a:endParaRPr lang="ru-RU" sz="24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SCl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+ 2HSO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 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S-S-SO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2-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+ 2H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+ 2Cl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endParaRPr lang="en-US" sz="240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+ 2HSO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S-S-S-SO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2-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+ 2H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 +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2Cl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SCl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2HS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S-S-S-S-SO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2-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+ 2H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 +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2Cl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2HS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S-S-S-S-S-SO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2-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+ 2H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/>
              </a:rPr>
              <a:t> +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2Cl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</a:p>
          <a:p>
            <a:endParaRPr lang="en-US" sz="2400" baseline="30000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2S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+I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 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S-S-S-S-SO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2-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/>
              </a:rPr>
              <a:t>+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/>
              </a:rPr>
              <a:t>2I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endParaRPr lang="ru-RU" sz="2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{\displaystyle {\mathsf {SCl_{2}+2HSO_{3}^{-}\rightarrow [O_{3}SSSO_{3}]^{2-}}}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3352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228</Words>
  <Application>Microsoft Office PowerPoint</Application>
  <PresentationFormat>Экран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ЕЖ</dc:creator>
  <cp:lastModifiedBy>ЕЖ</cp:lastModifiedBy>
  <cp:revision>12</cp:revision>
  <dcterms:created xsi:type="dcterms:W3CDTF">2015-05-26T05:04:27Z</dcterms:created>
  <dcterms:modified xsi:type="dcterms:W3CDTF">2017-05-12T06:18:58Z</dcterms:modified>
</cp:coreProperties>
</file>