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200" cap="all" dirty="0" smtClean="0"/>
              <a:t>Современные проблемы филологии.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cap="all" dirty="0" smtClean="0"/>
              <a:t>Критерии современности. Филология как наука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Наука — это сфера деятельности человека, которая имеет целью теоретическую систематизацию знаний о действительности, носящих объективный характер. Научное познание мира предполагает выстраивание гипотез, установление причинно-следственных связей, выработку системы доказательств, направленных на решение проблемы. Научная проблема, в отличие от проблемы в бытовом ее понимании, предполагает обязательную выработку концепции и достижение результата — формирование концепции.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Условно все науки, согласно их предмету изучения, можно разделить на три больших системы: </a:t>
            </a:r>
          </a:p>
          <a:p>
            <a:r>
              <a:rPr lang="ru-RU" dirty="0" smtClean="0"/>
              <a:t>— общественные науки (социология, история, </a:t>
            </a:r>
            <a:r>
              <a:rPr lang="ru-RU" dirty="0" err="1" smtClean="0"/>
              <a:t>религиеведенье</a:t>
            </a:r>
            <a:r>
              <a:rPr lang="ru-RU" dirty="0" smtClean="0"/>
              <a:t>, обществознание);</a:t>
            </a:r>
          </a:p>
          <a:p>
            <a:r>
              <a:rPr lang="ru-RU" dirty="0" smtClean="0"/>
              <a:t>— технические науки (агрономия, механика, строительство и архитектура);</a:t>
            </a:r>
          </a:p>
          <a:p>
            <a:r>
              <a:rPr lang="ru-RU" dirty="0" smtClean="0"/>
              <a:t>— естественные науки (биология, химия, физика).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Проблеме осмысления свойств гуманитарных наук посвящена работа </a:t>
            </a:r>
            <a:r>
              <a:rPr lang="ru-RU" b="1" dirty="0" smtClean="0"/>
              <a:t>М.М. Бахтина «К философским основам гуманитарных наук»</a:t>
            </a:r>
            <a:r>
              <a:rPr lang="ru-RU" dirty="0" smtClean="0"/>
              <a:t>, в которой он обозначает их предмет — «выразительное и говорящее бытие». </a:t>
            </a:r>
            <a:endParaRPr lang="ru-RU" dirty="0" smtClean="0"/>
          </a:p>
          <a:p>
            <a:r>
              <a:rPr lang="ru-RU" b="1" dirty="0" smtClean="0"/>
              <a:t>М.Н. Эпштейн в работе «От знания — к творчеству. Как гуманитарные науки могут изменять мир» </a:t>
            </a:r>
            <a:r>
              <a:rPr lang="ru-RU" dirty="0" smtClean="0"/>
              <a:t>характеризует гуманитарные науки как </a:t>
            </a:r>
            <a:r>
              <a:rPr lang="ru-RU" dirty="0" err="1" smtClean="0"/>
              <a:t>саморефлективные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С.С. </a:t>
            </a:r>
            <a:r>
              <a:rPr lang="ru-RU" b="1" dirty="0" smtClean="0"/>
              <a:t>Аверинцев </a:t>
            </a:r>
            <a:r>
              <a:rPr lang="ru-RU" dirty="0" smtClean="0"/>
              <a:t>рассуждает </a:t>
            </a:r>
            <a:r>
              <a:rPr lang="ru-RU" dirty="0" smtClean="0"/>
              <a:t>о наполнении понятия «филология» в статье </a:t>
            </a:r>
            <a:r>
              <a:rPr lang="ru-RU" b="1" dirty="0" smtClean="0"/>
              <a:t>«Похвальное слово филологии</a:t>
            </a:r>
            <a:r>
              <a:rPr lang="ru-RU" b="1" dirty="0" smtClean="0"/>
              <a:t>».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Филология как отдельная научная дисциплина оформилась в середине XIX века. В отечественной науке ее возникновение ознаменовано выходом работы К.П. </a:t>
            </a:r>
            <a:r>
              <a:rPr lang="ru-RU" dirty="0" err="1" smtClean="0"/>
              <a:t>Зеленецкого</a:t>
            </a:r>
            <a:r>
              <a:rPr lang="ru-RU" dirty="0" smtClean="0"/>
              <a:t> «Введение в общую филологию» (1853), изданием журналов «Филологические записки» (1860 — 1917, Воронеж, редактор А.А. Хованский), «Русский филологический вестник» (1879, Варшава), преобразованием факультета исторических и словесных наук в Санкт-Петербургском университете в историко-филологический (1850).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Обозначим круг наиболее значимых для развития отечественного литературоведения ученых и их научные достижения:</a:t>
            </a:r>
          </a:p>
          <a:p>
            <a:r>
              <a:rPr lang="ru-RU" i="1" dirty="0" smtClean="0"/>
              <a:t>Александр Николаевич Веселовский</a:t>
            </a:r>
            <a:r>
              <a:rPr lang="ru-RU" dirty="0" smtClean="0"/>
              <a:t> (1838 — 1906) </a:t>
            </a:r>
            <a:endParaRPr lang="ru-RU" dirty="0" smtClean="0"/>
          </a:p>
          <a:p>
            <a:r>
              <a:rPr lang="ru-RU" i="1" dirty="0" smtClean="0"/>
              <a:t>Виктор Борисович Шкловский</a:t>
            </a:r>
            <a:r>
              <a:rPr lang="ru-RU" dirty="0" smtClean="0"/>
              <a:t> (1893 — 1984) </a:t>
            </a:r>
            <a:endParaRPr lang="ru-RU" dirty="0" smtClean="0"/>
          </a:p>
          <a:p>
            <a:r>
              <a:rPr lang="ru-RU" i="1" dirty="0" smtClean="0"/>
              <a:t>Михаил Михайлович Бахтин</a:t>
            </a:r>
            <a:r>
              <a:rPr lang="ru-RU" dirty="0" smtClean="0"/>
              <a:t> (1895 — 1975) </a:t>
            </a:r>
            <a:endParaRPr lang="ru-RU" dirty="0" smtClean="0"/>
          </a:p>
          <a:p>
            <a:r>
              <a:rPr lang="ru-RU" i="1" dirty="0" smtClean="0"/>
              <a:t>Юрий Михайлович Лотман</a:t>
            </a:r>
            <a:r>
              <a:rPr lang="ru-RU" dirty="0" smtClean="0"/>
              <a:t> (1922 — 1993) </a:t>
            </a:r>
            <a:endParaRPr lang="ru-RU" dirty="0" smtClean="0"/>
          </a:p>
          <a:p>
            <a:r>
              <a:rPr lang="ru-RU" i="1" dirty="0" smtClean="0"/>
              <a:t>Валентин Евгеньевич </a:t>
            </a:r>
            <a:r>
              <a:rPr lang="ru-RU" i="1" dirty="0" err="1" smtClean="0"/>
              <a:t>Хализев</a:t>
            </a:r>
            <a:r>
              <a:rPr lang="ru-RU" dirty="0" smtClean="0"/>
              <a:t> (1930—2016) </a:t>
            </a:r>
            <a:endParaRPr lang="ru-RU" dirty="0" smtClean="0"/>
          </a:p>
          <a:p>
            <a:r>
              <a:rPr lang="ru-RU" i="1" dirty="0" smtClean="0"/>
              <a:t>Валерий Игоревич Тюпа</a:t>
            </a:r>
            <a:r>
              <a:rPr lang="ru-RU" dirty="0" smtClean="0"/>
              <a:t> (р. в 1945)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Говоря о современных проблемах развития филологии в аспекте литературоведения, необходимо пояснить, что мы понимаем под словом </a:t>
            </a:r>
            <a:r>
              <a:rPr lang="ru-RU" i="1" dirty="0" smtClean="0"/>
              <a:t>«современность»</a:t>
            </a:r>
            <a:r>
              <a:rPr lang="ru-RU" dirty="0" smtClean="0"/>
              <a:t>. Оно может иметь несколько смысловых наполнений, которые мы постараемся суммировать. Современный — имеющий отношение к данному моменту времени; актуальный по смыслу и эстетически; востребованный, «модный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Проблемы, стоящие перед современным литературоведением, можно разделить на три блока:</a:t>
            </a:r>
          </a:p>
          <a:p>
            <a:pPr lvl="0"/>
            <a:r>
              <a:rPr lang="ru-RU" dirty="0" smtClean="0"/>
              <a:t>историко-литературные (проблемы литературного развития, периодизации литературы и творчества отдельных писателей, оценки конкретных историко-литературных эпох),</a:t>
            </a:r>
          </a:p>
          <a:p>
            <a:pPr lvl="0"/>
            <a:r>
              <a:rPr lang="ru-RU" dirty="0" smtClean="0"/>
              <a:t>теоретические (по сути, общетеоретические, актуальные для ряда гуманитарных наук, связанные с выработкой актуальной терминологии: осмысление </a:t>
            </a:r>
            <a:r>
              <a:rPr lang="ru-RU" dirty="0" err="1" smtClean="0"/>
              <a:t>дискурса</a:t>
            </a:r>
            <a:r>
              <a:rPr lang="ru-RU" dirty="0" smtClean="0"/>
              <a:t>, концепта, переходности  в культуре, эстетической </a:t>
            </a:r>
            <a:r>
              <a:rPr lang="ru-RU" dirty="0" err="1" smtClean="0"/>
              <a:t>маргинальности</a:t>
            </a:r>
            <a:r>
              <a:rPr lang="ru-RU" dirty="0" smtClean="0"/>
              <a:t>, </a:t>
            </a:r>
            <a:r>
              <a:rPr lang="ru-RU" dirty="0" err="1" smtClean="0"/>
              <a:t>экфрасиса</a:t>
            </a:r>
            <a:r>
              <a:rPr lang="ru-RU" dirty="0" smtClean="0"/>
              <a:t>, ремейка и др.), </a:t>
            </a:r>
          </a:p>
          <a:p>
            <a:pPr lvl="0"/>
            <a:r>
              <a:rPr lang="ru-RU" dirty="0" smtClean="0"/>
              <a:t> методологические проблемы, связанные с выработкой методов анализа художественного текста, в том числе с учетом педагогической составляющей.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360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Современные проблемы филологии. Критерии современности. Филология как наука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филологии. Критерии современности. Филология как наука </dc:title>
  <dc:creator>Таня</dc:creator>
  <cp:lastModifiedBy>Таня</cp:lastModifiedBy>
  <cp:revision>8</cp:revision>
  <dcterms:created xsi:type="dcterms:W3CDTF">2023-02-13T13:35:05Z</dcterms:created>
  <dcterms:modified xsi:type="dcterms:W3CDTF">2023-02-13T13:44:37Z</dcterms:modified>
</cp:coreProperties>
</file>